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7CF56-4204-41C2-9CEF-9401CCC1AE2D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BBB03-82D9-4E0D-94A3-949017DAEC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18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BBB03-82D9-4E0D-94A3-949017DAEC1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934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89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82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023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69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1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59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55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81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285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32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35F3-190B-4BDB-9E03-C137C36FD819}" type="datetimeFigureOut">
              <a:rPr lang="es-CL" smtClean="0"/>
              <a:t>13-05-2014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36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35F3-190B-4BDB-9E03-C137C36FD819}" type="datetimeFigureOut">
              <a:rPr lang="es-CL" smtClean="0"/>
              <a:t>12-05-2014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C8782-0C85-4141-AF54-AF7249AA8DD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024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oogle.cl/search?q=rover+curiosity&amp;sa=X&amp;biw=1024&amp;bih=667&amp;source=univ&amp;tbm=nws&amp;tbo=u&amp;ei=JadxU76nDa2m8QH4xIHYCA&amp;ved=0CDAQqA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ulturacolectiva.com/wp-content/uploads/2013/04/geologia-de-la-lun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4"/>
            <a:ext cx="12192000" cy="68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99556"/>
            <a:ext cx="8849193" cy="2183683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Geología Planetaria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8000" y="3436412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s-MX" dirty="0">
                <a:solidFill>
                  <a:schemeClr val="bg1"/>
                </a:solidFill>
              </a:rPr>
              <a:t>Matías Pérez</a:t>
            </a:r>
            <a:endParaRPr lang="es-CL" dirty="0">
              <a:solidFill>
                <a:schemeClr val="bg1"/>
              </a:solidFill>
            </a:endParaRPr>
          </a:p>
          <a:p>
            <a:pPr algn="r"/>
            <a:r>
              <a:rPr lang="es-MX" dirty="0">
                <a:solidFill>
                  <a:schemeClr val="bg1"/>
                </a:solidFill>
              </a:rPr>
              <a:t>    Ignacio Valenzuela</a:t>
            </a:r>
            <a:endParaRPr lang="es-CL" dirty="0">
              <a:solidFill>
                <a:schemeClr val="bg1"/>
              </a:solidFill>
            </a:endParaRP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                                                       Aníbal Leiva</a:t>
            </a:r>
            <a:endParaRPr lang="es-CL" dirty="0" smtClean="0">
              <a:solidFill>
                <a:schemeClr val="bg1"/>
              </a:solidFill>
            </a:endParaRPr>
          </a:p>
          <a:p>
            <a:pPr algn="r"/>
            <a:r>
              <a:rPr lang="es-MX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</a:t>
            </a:r>
            <a:r>
              <a:rPr lang="es-MX" dirty="0">
                <a:solidFill>
                  <a:schemeClr val="bg1"/>
                </a:solidFill>
              </a:rPr>
              <a:t>Felipe Muñoz</a:t>
            </a:r>
            <a:endParaRPr lang="es-CL" dirty="0">
              <a:solidFill>
                <a:schemeClr val="bg1"/>
              </a:solidFill>
            </a:endParaRPr>
          </a:p>
          <a:p>
            <a:pPr algn="r"/>
            <a:r>
              <a:rPr lang="es-MX" dirty="0">
                <a:solidFill>
                  <a:schemeClr val="bg1"/>
                </a:solidFill>
              </a:rPr>
              <a:t>                                                                                                                  Jonathan </a:t>
            </a:r>
            <a:r>
              <a:rPr lang="es-MX" dirty="0" err="1">
                <a:solidFill>
                  <a:schemeClr val="bg1"/>
                </a:solidFill>
              </a:rPr>
              <a:t>Irribarra</a:t>
            </a:r>
            <a:endParaRPr lang="es-CL" dirty="0">
              <a:solidFill>
                <a:schemeClr val="bg1"/>
              </a:solidFill>
            </a:endParaRPr>
          </a:p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4"/>
            <a:ext cx="996037" cy="11978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14045" y="769787"/>
            <a:ext cx="607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UNIVERSIDAD CATOLICA DE LA SANTISIMA CINCEPCIÓN              FACULTAD DE EDUCACION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557849" y="6103037"/>
            <a:ext cx="274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-</a:t>
            </a:r>
            <a:r>
              <a:rPr lang="es-CL" dirty="0" smtClean="0">
                <a:solidFill>
                  <a:schemeClr val="bg1"/>
                </a:solidFill>
              </a:rPr>
              <a:t>Profesor: Manuel Loyola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 -Asignatura: </a:t>
            </a:r>
            <a:r>
              <a:rPr lang="es-CL" dirty="0" err="1" smtClean="0">
                <a:solidFill>
                  <a:schemeClr val="bg1"/>
                </a:solidFill>
              </a:rPr>
              <a:t>Coe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05065" y="6220761"/>
            <a:ext cx="373050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Concepción, martes 13 de mayo, 2014</a:t>
            </a:r>
            <a:endParaRPr lang="es-CL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87"/>
            <a:ext cx="12193057" cy="68707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9921" y="603995"/>
            <a:ext cx="3320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400" dirty="0" smtClean="0">
                <a:solidFill>
                  <a:schemeClr val="bg1"/>
                </a:solidFill>
              </a:rPr>
              <a:t>-Introducción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119921" y="1462042"/>
            <a:ext cx="19939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geología planetaria o </a:t>
            </a:r>
            <a:r>
              <a:rPr lang="es-MX" dirty="0" err="1" smtClean="0">
                <a:solidFill>
                  <a:schemeClr val="bg1"/>
                </a:solidFill>
              </a:rPr>
              <a:t>astrogeología</a:t>
            </a:r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como </a:t>
            </a:r>
            <a:r>
              <a:rPr lang="es-MX" dirty="0">
                <a:solidFill>
                  <a:schemeClr val="bg1"/>
                </a:solidFill>
              </a:rPr>
              <a:t>se le conoce, está encargada de estudiar </a:t>
            </a:r>
            <a:r>
              <a:rPr lang="es-MX" dirty="0" smtClean="0">
                <a:solidFill>
                  <a:schemeClr val="bg1"/>
                </a:solidFill>
              </a:rPr>
              <a:t>todo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tipo </a:t>
            </a:r>
            <a:r>
              <a:rPr lang="es-MX" dirty="0">
                <a:solidFill>
                  <a:schemeClr val="bg1"/>
                </a:solidFill>
              </a:rPr>
              <a:t>de cuerpos celestes que posean superficie sólida, como </a:t>
            </a:r>
            <a:r>
              <a:rPr lang="es-MX" dirty="0" smtClean="0">
                <a:solidFill>
                  <a:schemeClr val="bg1"/>
                </a:solidFill>
              </a:rPr>
              <a:t>los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planetas</a:t>
            </a:r>
            <a:r>
              <a:rPr lang="es-MX" dirty="0">
                <a:solidFill>
                  <a:schemeClr val="bg1"/>
                </a:solidFill>
              </a:rPr>
              <a:t>, satélites, meteoritos, asteroides, cometas, </a:t>
            </a:r>
            <a:r>
              <a:rPr lang="es-MX" dirty="0" err="1" smtClean="0">
                <a:solidFill>
                  <a:schemeClr val="bg1"/>
                </a:solidFill>
              </a:rPr>
              <a:t>etc</a:t>
            </a:r>
            <a:r>
              <a:rPr lang="es-MX" dirty="0" smtClean="0">
                <a:solidFill>
                  <a:schemeClr val="bg1"/>
                </a:solidFill>
              </a:rPr>
              <a:t> ’’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ages.latinospost.com/data/images/full/3401/mars-rover-curiosity.jpg?w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7" y="3108491"/>
            <a:ext cx="3774936" cy="25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95926" y="5665268"/>
            <a:ext cx="15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err="1">
                <a:solidFill>
                  <a:schemeClr val="bg1"/>
                </a:solidFill>
                <a:hlinkClick r:id="rId4"/>
              </a:rPr>
              <a:t>rover</a:t>
            </a:r>
            <a:r>
              <a:rPr lang="es-CL" b="1" dirty="0">
                <a:solidFill>
                  <a:schemeClr val="bg1"/>
                </a:solidFill>
                <a:hlinkClick r:id="rId4"/>
              </a:rPr>
              <a:t> </a:t>
            </a:r>
            <a:r>
              <a:rPr lang="es-CL" b="1" dirty="0" err="1">
                <a:solidFill>
                  <a:schemeClr val="bg1"/>
                </a:solidFill>
                <a:hlinkClick r:id="rId4"/>
              </a:rPr>
              <a:t>curiosity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601" y="2952090"/>
            <a:ext cx="2988213" cy="268560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21601" y="56376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Luna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35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5960"/>
            <a:ext cx="12207800" cy="68790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529" y="766296"/>
            <a:ext cx="556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bg1"/>
                </a:solidFill>
              </a:rPr>
              <a:t>-Orígenes de la geología </a:t>
            </a:r>
          </a:p>
          <a:p>
            <a:r>
              <a:rPr lang="es-CL" sz="2800" b="1" dirty="0">
                <a:solidFill>
                  <a:schemeClr val="bg1"/>
                </a:solidFill>
              </a:rPr>
              <a:t> </a:t>
            </a:r>
            <a:r>
              <a:rPr lang="es-CL" sz="2800" b="1" dirty="0" smtClean="0">
                <a:solidFill>
                  <a:schemeClr val="bg1"/>
                </a:solidFill>
              </a:rPr>
              <a:t>            planetaria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1720403"/>
            <a:ext cx="986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-´´El nacimiento de esta sub-</a:t>
            </a:r>
            <a:r>
              <a:rPr lang="es-CL" dirty="0" err="1" smtClean="0">
                <a:solidFill>
                  <a:schemeClr val="bg1"/>
                </a:solidFill>
              </a:rPr>
              <a:t>diciplina</a:t>
            </a:r>
            <a:r>
              <a:rPr lang="es-CL" dirty="0" smtClean="0">
                <a:solidFill>
                  <a:schemeClr val="bg1"/>
                </a:solidFill>
              </a:rPr>
              <a:t> es a comienzos de la década de los 60’ más precisamente fue en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 1961 cuando el físico y astrónomo Eugene </a:t>
            </a:r>
            <a:r>
              <a:rPr lang="es-CL" dirty="0" err="1" smtClean="0">
                <a:solidFill>
                  <a:schemeClr val="bg1"/>
                </a:solidFill>
              </a:rPr>
              <a:t>Shoemaker</a:t>
            </a:r>
            <a:r>
              <a:rPr lang="es-CL" dirty="0" smtClean="0">
                <a:solidFill>
                  <a:schemeClr val="bg1"/>
                </a:solidFill>
              </a:rPr>
              <a:t> (considerado como el padre de la </a:t>
            </a:r>
            <a:r>
              <a:rPr lang="es-CL" dirty="0" err="1" smtClean="0">
                <a:solidFill>
                  <a:schemeClr val="bg1"/>
                </a:solidFill>
              </a:rPr>
              <a:t>astrogeología</a:t>
            </a:r>
            <a:r>
              <a:rPr lang="es-CL" dirty="0" smtClean="0">
                <a:solidFill>
                  <a:schemeClr val="bg1"/>
                </a:solidFill>
              </a:rPr>
              <a:t>)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3.bp.blogspot.com/-hXjBH7DieEE/TtZ96XyAfrI/AAAAAAAAAu4/Bp2N3IkvtU4/s1600/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6" y="2895784"/>
            <a:ext cx="4026681" cy="24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60506" y="5388550"/>
            <a:ext cx="277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cráter meteorito de Arizona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9" name="AutoShape 6" descr="data:image/jpeg;base64,/9j/4AAQSkZJRgABAQAAAQABAAD/2wCEAAkGBxQTEhUTExQWFhUXFxwaGBgYGR4dGRsaFxgYFxgcHRocHCggIBolHBcXIjEhJykrLi4uGB8zODMsNygtLisBCgoKDg0OFxAQGCwcHBwsLCwsLCwsLCwsLCwsLCwsLCwsLCwsLCwsLCwsLCw3LCwsLCwsLCwsNyw3KywsLCssK//AABEIAOEA4AMBIgACEQEDEQH/xAAcAAACAgMBAQAAAAAAAAAAAAAEBQMGAAIHAQj/xABBEAABAgMFBQUGBQMDBAMBAAABAhEAAyEEBRIxQVFhcYGRBhMiobEyQlLB0fAUI2Lh8RUzcgeCskNzkqI0g9IW/8QAFwEBAQEBAAAAAAAAAAAAAAAAAAECA//EAB8RAQEBAQACAwADAAAAAAAAAAABEQIhMRJBURNhcf/aAAwDAQACEQMRAD8AVIsqGdAAHw5EPxofKMNmUOG6Etkvaa7LYtrmroS54Q4N5zES8bJVXMOAdvhOR3VjWD2ZZUqzS/FJI6tAs67in+0ooOw+IdKtA9svNC6TJLo+OWSFDiHhkm9LMlMtJxlx4VLCiRuKsxwJiKAl2+eiilDi1PWCBfCs1yn3pV6wbMXJWSEqY64h4a7FUEDyrvJLJIy2u/QtASybxlzQQmq/hLA9TSDJZB/SdhDfZhbOuJyC5cZaAcgYmkInJoRiHnvrEBaauD5H1pHqpRDO1cvsxopT51I31HHWIbRL8Jo41B8T8iM4CSZY8XuJVuNIH/BFCvDiQdgUD99I0TeRSzofZ4SCOVIkXbkTThND8KhT0p5QG020ypYxTFpA1NQSd4AY9I1Tb7NNolco8wDwYsYDvC4Jc723f3SC/Q16VhRaOxAY4Vk7MvOLM+xbbVZUrSAUOxcEEgg7iIyypwgoPjH6gMthDMeIHGKZZbNapJZK1JG5i7bUnPjnDSxdqCTgnJShWQUaJV/+T1HCGCW9ex8ibWWDJO1LFHNBI/8AWKle3ZW0yAVFGNA95Bem0jMdI6Cu0pNTills9OSsvSJpEwsASFLGtUKKfvkYTqwxxyMjrF7dnJM5LqlsrPGlgscSPCeB6xSL67IzpLqT+YgVcBlAb07toJjpOpWcV6MjIyKjIyMjIKyMjIyCMjIyMgq6Wy9pSTVyrRJqB0rBd19ppZ/LmJBlqZimqknQtrwiKdcYUCkLB3UcbOcJLfcE2V4wCoDPDm2b0q0ZklVe/wAGkpxpIXLOShlXTcdxiJUlJTgKWHJvSnGKhdt9TJR/uLOLQuRzBzG7KHs/tBhwhchnzUHAO8Zjk0Zsqo59zFNZS1DcGiKyy8dFgpWP+oCyzscjPLWHlitSJo8KVA5sSK82BiaSlLuQsHayQRxZTji0TQBZ7ztMkgKKFoepLpUOtDxh7ItSJoxJfr+8LLXOQoMEKO/GHPDw58YjVhwFKQtzqTVt1D8ogbzrOHfCfvY+YgaYhRBwFP8AuB+ohXd6Jsr2FOk5pUf2Z+cOZN4EhlIUkjNxTqXHnBQS7PjDLGA7Unw/XygUXOR7MxZG5Zb1hz+Ple8cJdnZhXiYyZJ1SsMcqsK884BbZCuW4WFKT+o4vWsMZUwKyNfvTOBpkme7AnmAQRxTWMMvFQgJNMtr6mhyiAqbZnAdII5P0oYWWq5pE0EKQT5ER7aplqlUl+Kr+IvyB+seWO98JKpsma5bEApxTUJYkcoqNLLd/cjAheJIylzAW5FjTrB4u5yMJKCK4AoKQd7ZjPOhidM6VMAKS25X20VvtzaZ8mWjuyUy1OlRDguchucPvhPNG173/wDhSUiaJin9gFynicorN4dsLTMKmUEJKWwpDjfnqYr5g+47v7+chDHC7rbMJGcdZzJ7Z1Na7gmokS7QPFLWlyR7lWD/AFhVHZrRdyFyFy0k4FIICQkMKUqGpyjjMTm6tmMjIyMjbLIyMIiWVJxZZ6QWTUUZGKDFjnGRB1opP8ZxiUvt+/OGK7UpQB8L7CD0+zEa7QSKoHEAkDiD6iOTQCXdincISa50B6s5gsEoDFIHN/WNZk07By+kQlSdw8oCKap6pIbd5vQxIi07WD6inmzdY3TKxE0BPH5a+cRLspS+EAPo5bo3ziKL7lTAgkbRm/Nj5GNhLOyvCnpCaXZ5pX40qSNFJUW6FvnDWzWea1FYtjKbqWPpAEIQQfYB2qZh5kRsZOLIEcFHyDkeUYi0JxYDVWrYi3PC0ZaUyjRUwo3EsD/up6wCy3SUufCGI8RJqeIyPKFSsUvwkY5C+qT9dxi4y7ElQAUpKqUXiBO52z4iBZ13KAoQQeaT0ygK+q7wuVhKipALoUkstG3iN3SJLpuu0g/lWlUyXsmVbcXqD9tDAWNGIpwsT95irfbxMmxI1T1eGgOzW9IxBUwIwqbEVIIJ2MFVHFIjy2KSCFq8KlUScRwE8AW4RrO7OyJjnxJUNSCD01EKbus+F+5nBSHrLLZjRUpYfTZpAMrRMIfChJVoS4BI3pIMaWYzLTImIVJXK0UlVUHelTUIP3rB9qtCCgmYkCZ8IUEvuTiDvuPWNJKZ2ALSZmA5Y0gFPUU4iIOe3r2emyVNhJTofrFz7IXWLPL8QHerzfQaCGLggP7W0UJ30oekbWWcCWBDg1DMeh9RGr3bMMMUS1PWoP3x/mOV9prmXImOR4FE4S1GenP6R1GYZmElDJV+oODCa8EWhcpUtaUnEkgg5Ym8JQp8/wBJFdIc3KWa5ZGCPVIIJBBBFCDmDHgEdnN1AXZZrfZ0TcOFTM4ooEUNdQCOEVS+OyNos7lLTUZuj2gNpRn0cRfuyV1pRY5csjEogqLEM6iS3DR49lTyFmWqUuWpJo4xS+Sk0A6Zxx2y+G3ILTPKyCQKBt/OIo6v2g7MSbT46ImfGhqnYoOyur7459fHZ6fZ3K0ko+NPs8/hPGN89RK6giXPSWJf/KvnEdovcSarlKO+W0NrDPVNSUzACcqBn9X4Qun2XASGp13VBrujCgldo7IfEqVNA1OEc/e0iazXnYphwgqBOpSQOsSGwFQ90htNPOBZ1gNE4MQ1ICUtzxYukA6l3ag1SOBIpyLkRgu1ZFU02lgeTRTrZ2TK3KFEE5gLNOSgIhsybRZQe7mYynOr9akQFyF3kfF6/ON0WXe33vgS5L3nTB+akDeSPQVAh1gOZDbCFEjpECu13aSHCg/6VEPxBzhOZC0uJnjDewWJ5ECHk6cnFgK0hRySSATwBr5RFarDiFU+nyiKRWOfLS4ShUr9KiG45fNoc2O2qSMSXUnUAYvSFNvugmqDUZfz+0KU2ubKX45KUnNwcLna6W84ovLInB0sTm2oiIy1J0Lb4SWe3yZxBUSmYn4VEGnAiHky+JaR4zzoT0AaINF24j3MQGjsfT5Qrt17iW4EpC5qgVoDMlaQcnqFLA13ZCGQIVUeJJriTQ80GvSPe6WC6AhaBtooFm1BgKabbZ7wOGsmbolR11wnI5ZFjBi7rtkgDDNcDJ6gjYQ7Hk0OVXfZysLNmHeNVWIJJ35YX3wykrxpBEpcsD3lrSQdlXrF38FelJ7xvGhKwzhII400U/vDm8ESEqc+NJbaHHEaiGVpuwKOJSK5/wAERncpJ9kg7dYgrV9yZs7woWaZ4TlsO1oW2abbrMWUO/l6pVUtuJqPSLpNsuJiRUGhGfLKIpiXLKBb4gPVJb1izrAmF3WK2jExlzfeBBSp9m/1gq7uzkmUfAhOviV4jyMNDYpawkYvFpQ+hp5wXLs5Sl1FztyPQgE+cTaArJYMDmWQmuTnDxGw/dYZLmTAzkEEcehDGB1LY0D7wfkfkYA7Q2m0pQldmPiT7UspBCk8SHfPIwGxSlExQSrxLNUKOZzcJUKnfnnpDFIEwM2YZSFDkYqq7+lTkpRbJa5a2LqwEJSX8IdyrKr+Qzh5dUonwJm96gijqGID/J/EOMXAqst9y57qkzC6WJBSym0oc+Rh1Z+0klfhmqwqA99JAPNJJivyJqEAJTZ5UgZKwpUVHiVKJPCNbXZlKD4UkaMwI4AGg3RRbLOEL8UpaVDUIUCejgvxgr8KVhilXEgjrp0jncyWsmg4uDEktKxms/8AkRBF2tN0TBUA8Ao+sRf0wrPiK32Ek+pimybynyz4FzM9T6xvN7QWpQKe+XXp9fP9pge3p+GsuJa1JK2ZsQKiNHA0eOd3nf8AOmzCsKUhPupSWAbLjEttsClArV4juIffEVilhDFScSTlQ0Ow1jpzJA4u/tMuYkJnyxMKffyUkHaG2tDy7u0Uo/lz5hSoZKNDu9mjb4rwkBwcGBJ94gg8jkqu/KIvwfixKQ4Bqoe8Nr/tGbir/Lt8hTNNQTo6mrz1gi02RRT4TTr5ZGKrZbosiwCCEneoDqIaWOTIQO7ROIcuDLmkseCizbvWMVQlvuRaqpIff90jSw2HNExWE7K58TFqRYl4QSrvP1AMTsfR+DQutsgFwaHRwImoU2a4p0hfeSp6ik1UFFx1rDSz3+lKvGUE7/q8Vu2TZiKgFtSPntgIW9KvCspc7QCB186xr2OjotUpYdQZ8igu/wA48C5BUEqUoVcYkkDkofWKAi8u6cIQA+ZS+E78JMNbuvpaszLTLbLxYidMNCkjdQiJguk9ZSn8oJWdhUR6Qts96rdp0gy94ViT6BQgGzzSSFJXQZkZHYCWL5aMYYS562cPQO1PIH6RNMETbMVVSW2sR6683ge22d0lK2KTQvv9OMCY1qVixKG9PooMxHnDKXbwoEHPRxnAJv6LMSkmWoqLe0pTuG2u3kOMCT7WqWlKp1nKiCXKSQpupeu/nDb8CgL79ctRWEkDArwKDuyhWvEQIO0apmJKrMJaxRAWWBGXtga8IoDReiV1SoAGtXy2HV9INkXmWyplV/ItlviW02iQUBU+UuUVH2iAoOdQU1I3tGkuwpUAtMzvJXxILpLbWy5wVOEypySkodyaH5Rl03GmUk4KuXwg05A7tBEM678lIUyiKVd9cOjpieyLmYWW4prv0/YwQFZ5qJiQsMoHUhjGfg0nKnSPHLOlKQnQBJDcASfrEkzGZSjLTXeKcoqo7RZ0Sx+YpCRoskDqTmYWKs1nmFhaJKzoAsdMJMUO9+871QmlRU+p9NkBR0/j/ti9OoGxqR4ZiW2GtdjZj0gNclizcj9tyiudl+0syzqCFDvZSiAUKJpvSdD5Ujp86xSloSpABlqDgNl/Ec+ubGpVblXdi+EHbr5Z843VcyA7+IHyP0hyizhOQDbomUgNE1pX02EjwhS2+HFlwgC8LVIQWWyy1Uo2DMtSoi0KnykhiXOrD9oHtF1SV/mYUqCsjt/eH+oqKbVYJqsJ8AIoovTidsMRccoIxoWlSNClQOe0hqbi4ygq1dkbPMDBJlq0KT8soTWO4p1lm0ViScxhcKG8VEa8WeKnkzsNumSVOJhSN5pz0ixXZbrYteG0WaWtBymS8xvYkg+UILRYqO4G4pIPziKSpQHhnTEp2B8PQGMri5265UzKpckZg0PKsVi39lpb1SQ+WhHJmPGHdxW1ShgVMxjQhJSRzcvDGbMmootImJOSqVHoYnoUGZ2WUKpVTn9iMlXctBqhR2HM+XrF7MjvPZYN7rCnSIBZGPiD/fURflTwrdrtvcSceCoyBLgtWpHyPGEll7cKyMoPp4qcKw/7QJOI1AQKYSPOKpbbnkKUEpUZaj/uSdSwLdI1z8ftLq43P2ks9oDYkyZjtgWQCTuJofWG5s8we6FAav8AezNo5zPShGGXa5feINEz0kpWBvp4tKGHli7+UlP4e0In2bFUrGJSANG9oHpw1heTT1UlaZ3eJWqUaDCQ8telWpi30VlnDC1WfECkplk7dOIpnGl229EwOk8lYS/6mFa7Sxg1BJdIQEACi0lw+9Jy4ecYWq5bOzxUElM2qTRCnKas+tMvOBhafw5OGUZUwsCQHlkDOgId+Jyi1T7IsoUUlOJqHQHQkOKc4X3ZKnzEE2iUJZBYsoKSd4q4fYYqFlg7QS1kCejAv4hVJfI0yhyiQC2GrVZ8J3ZZisQ2m5MXsgHcAHjax2SbLooYkfDs4F3y0gI1JUgOA3E16uYhsl6mXMxEhSDRQL06A15RGFTE0xKI4uX6ZR7gCuekVcHX92ekzwJyJaZiSKtUj5iKjauxslVEBSFbi46FzDeVJmSSe5UqWf0MB0DBt0Gp7S2pI8RlrO0or1GsNsTAVzdgZcvxKKln9QZuAEWEFEod3z2tx2RXrT2ntU2mLCNcIboYEskzArGFFzmSKk9IW6SLOZLijjWlQYH7wjh97Ij7pFpDFSpaxUKFAfmOMHSLm7tNVY30cnziLpdNTLmVaurpbodY8lyly/YIUk5oLN6u++GSrAvQKb4j6EZx4LGoOQl9rD6QUF36Sz4kHYxUOor5QYJ0pILlSlbgQOpjcWFx7z8HA+cZLu0DNifi2csTxEI7UHLmgPA+saIkHRVNgSPkIs8y7UkAKDnbhfywxGq6Gy9G8oGlMhxkaag/R4Os9vUx7tKQx8SWLHe2nERraLqU3hH3wgFVtVJIdBLauXHCAfybalQdKPFoxGE7n0O4tEq7S6XUkjcRXga084Au+0yJpOEhCyKhwlW4kVg+bLVqH8/LKKgS02ZM0EAaPSqSNxyxDYDCSRc0pKvzEhSTk/NofHvE1bEDqxfdQkl/ukem0u9cJapc1GrnMHf/ADEVWrb2fllJBThQrTMbq6GKxMuS02OYVySFSzRQ2pOaVDUEaxev6cpIxSlqL1ZbHEDXgrjElnXLLoWVJUfdWnLgoDL7MWdWGK1YbTKASuzITLIDFPvPrU6RZ7Bae9SH8KtQSC/DXlCy1XWgHF4mappR3cCr898A/wBOWFBcpeRo+YgLDKlKlKdJYagOX5H5GGAmypgGIpB26ftAUq8cIAnUO0ZHrHq5KJoJSoHeGpxaCDVWM4nZBTwfoQadIDvqTMCFKlEggZA9c41lSJ0v2JhG4uUHpBVmvRdRNQnF+hyPIOOYgFQmd4klMskjQH7pEUuQsmoA2bTwBrEKrQmWMSllIPwu/rFYvK7JVom4kWsBbOMRL0PBhxemyLFq3qQXYxoqxDOvOh/eNLqsk9EsJmkKZgFPiKhscZmGcqS75hswQUvwxMFDeHgaUT7OkeLAQ2rgDnuj2x4FAKSUqSdUsoFs65Q1KEu9cWVFE0B+AqCH3hjxga1LeoA3j2W4gZHcYhqaXT2aDd/MLb47ZosoZKStWx8uNIGvG2lCDQlhkEhiPN+UUq3WY2h1oqdRvjXM/Up6P9U7S/8AZklOw4n6v8ob3b/qQD4p0lCUnLu1+LeCk/tHMZtmWn2kLTxSR6iIymOnwlY2u9Xb2os0/wDtrD76GGZtCSPEkttoQeBHoY+eUSllmPm0Wy4L7nSQE+2MmUHSNuf7RjrjGnVheEhJw94kKIcIxAKb/F4Am9rLCHBnIJFC2f7xUO0FqnTZTplSkumiwgFYc1AUaprsjm098RxZ6xOeNL4dv/8A6ex+0i2IG5X8R6i/LHN9qdIUdPEAPOOHyJKlnClJUdgja0WRaPbQpPEU65Rr+Ofqa7faLjRNSTJVgepKVBXQuW9IUS7Na5RAROUoDRYcHk7DlHKbFbJkpQVLWpCgXBSWjol1dvpM+WZNsBlKIbvpVK/FSoPUGM3ixZT9HaOzpU06elEwBinEQnmCGBeD0pCk40LTMBq6S7ah2O/SOedreya8AtMlYnIIqpPvDa2itqYrN13vPsq3lKKDqkih4pMWcbPBuOx/jVywMTFOvXQEAxuiZKmnEhXdq2Kyf5eUVe7b4RbkYygJnoBdIKtaOljltSXjaz2soLF4xZjS2zLDMGYS24U8uMQybAUKxYBxziCw3ioeyS3E9dnygxd4zFVl4JhHtJUAFDgWqIh5A37ZVKKcXRgPSI5KFJZnpSnoTnGi50+bM8eEAOzBm3HbxgspINSxybTpFIZWFSm3mPL5tlnkJBnzhLdmfPj4Q7b2gKTOSTXwgajXyipf6i3aqelM9IDoGGmqc/n9vFiWHFgs8qaFSppCSfZJNOD7YX2v/TNal4nDaEHPYTvgidYNoPKMlS5jGXLnzEEZeNWEHeAaQmwsF3bcJsQI70nF7vzb5xuAsFwpTeXk8CosiwoFUzEpmUMLgnQhZL5aEc4KCgBUO9OulILGt6rnKlKRJnJlzWBSVYfE2aXVRJIydsojulU6XLCLXNlKmmqQlSStI2KwuDn65wb3Z1ruI2cX61gQS0JFEuQaOAS+hdJTwZoaYOss5GLCseFWYbPfhge1dk0ylGZLS6DUNVoGXNJzwg/qJDf+pjcdp12YAABY+HPoS1IhUkiVoWHGEt83PKUcQQytcP8AMXKxzpNsSFhCpUw5pcP+4jSZcaXqqCapNjsEv4EgnNWGsN5NyyyHSpuAH0h6m5pY1STG06yKSKEJGuXo0F2Kvb1mUMvCaNnzitX1cPegTJRGwj+IsV7XilUwggEDLR4ks1plmgAbKvtA8s4S4Xyo0izrkgjCCTq5SRHq7s7yoUrEcwrbteLhbbIgn2QCdRnTdFfvKxzSCEByNg8TbI3OtqYr9rsipRAWQUk6VNM21GcGybBKYKBKweo5NnEtltAlhSbTIKwcqVHAvToYCnzBixBJloDMM+sdPNZXPsxeBsngRimyF+1LWA524W94RZv6XKt8sKkBExD1RNGFaNoZqGOf2a1FY7uYFmUWJKSU5ZNDmwXhNEykxEiQAyZpIxYv1BPtF8wRq8cbGlnsXZBUg4kJwwFa5TuSAIdqNomS0L7/AAqYvgVjlLG0j0NCICs0lR8JIB1Z28xEWFMi0lBzpvNPRo2m3iDMS+JBBBStDMOXw8zBdosqXONNa1GZ5xHdt1svaglw+hOjn6QVY5ExK0usJxbUnP8A26QFa5yXI8QbaKgacoAtNlEteNKilq+Eiu7KsF2W8ELS8wMNuSgdawRHMlEBz+YOVOBFeUaSJ5Ls7MxQoeEiHFls0sexMpnhP0Ma2hKa+Gu0u3rBNCi8JEwsXBO4+opGlokn3TTgPUCB7VdxqHI4AnzAiWSokAA5aLDHliaKPETQPaHMfSJe8Aqlz6dM4GWGLktsBq3MGMlhaSSoIVL3K8STrTbASKQo1rGwQs5kdP2jEzHqkltnvR4Z6xkdM3L+ZbygrSbZXHsA/ecAzEYDTCX0w5b3ENEWhaqJZ9pNP5iVNpGSxXdEFcVKWTixDEPh/Yw3sN7zk0UXI1IHygpdmBrj6U67Y0/o7h0gdWgJ/wCsr0SlW1g0bLUZoZTOdCPLV4WFCEKZUyWk7CtIPrBKLUE1dKuBf0MQwovDs6oF0hwdMweG+IrPdSfeZLbcg2935RcLvtUqYGLAnN/pA153SUnGj5eUEAYUBITiADb67NIEmWEU9nkXiaYkK/uORxIc8j5ZRtLsYSmjsdDkBXINw2cYNEt42VKXwpfbWEqZi0q8KMR2sCQ+4jLjFoMqrdD/AD6R5Ls2LIttJ+sNTFdXYQSO8xDFsS/8Q3l3RLw+FCT+qmL6wYi7FocomEg55ERPY7EysSi5+98XRv2fkzJZILlB90BxxrV+cP12IK9k4T1+ceWaY1QzwNLt9TmWoaEEciHiI8tdkUXJS/m/KF0jEhYKSUp1SpvI1HI9Ydyr1lkhOIOcnp5mkTTbMFVimky7XLVixSySM8B8W7w/vHsifJKQZZNdFAj/AMgRnElvloSwUoDeYjXJxHxKBIHhOLTeCfrATIU/ugjj905wFaLxlyMSxjL6Bynix9RErHJVRow9IAva3YASxKdUmoVtB+kAVab4WgVl4tv8xHLvULALMPhJfziXvJaXwAb3irX7eSpagMKsKtU5fe6KLVilkYgAeBqOLV+ULLRbJKVpc4Zg9guRnmCA0Ua22e0SJneIUoBQcEktwhp/U8cv8wpUoNlVQ55ERbAzvC7FKViK1pOYZVCdPt4kk2ky0AT1FzQHN+MKLNfYQPBNJ2oVUH6RDPtaj+aQuZiFEjLZDA6mXgkkgLBI0BjaReJOSmOwmnWEEm1rmBlSsKRTe++jtGykscLEA5P9fpDDVkTeK3zypFU7YX9OWvugtQlgZA0O3KJZVqIWASoaVJP2IN7W9nSqzC1Sw+FsbbDQngDF58XylUIxvInKQcSFFJ2pLHyjQwbdV2rnrwoGXtHQD6x1uMHtwX9MUrDMUT8KnY8I6NcfaoOJMzENhUktvir3f2ZCQCwG+JF21UsqSMKxw1G+h9frw6y3w6Z4X62WAEYkEEHZlxhWZYCGoa6iKzdHbObJLTUqUknIVAG0HPiDSLxYrVJtCQqWoV90+fOJiEU6zk+6/GCZMkAVBfm3lD02cAVFIhVZRmk8niL8iiZJJOzj8jGuApFSDvp6mGpsazk0YbsWdUjrXrBdIV2gHJT8G+cZMvLCPzFlgHcggtk2sM7bd6ZdVIDnVLAGKxf9ql+GV36rOpwoTK4QR8RHu/eUU06/HMlpSUzCalKtRtDZnKC020sw8P6fh4ChirTb3ky6C0yps4J9oHwk6HEA3FoUWvtsoEpmIJWG94EPuVm2oizm1FxtE33V+MKy3/v0MVW/JkyWssCEK9liXB3t1+zEl2dv5ROCdLUEmmIsoDiM26xbpMmz2tLylomEB/CpyNjjOLlns1zI33bJPiK1YXyOvWLFdHaSVafy5jpWRmWCVfQw4vK6cIPhBB+8mdoq1p7OMrGildpz6ZQ2X3A0myK4g7HexETyrVMQGwBSdFliUnq8DWaejEqWH8OihSurnURNOKEByWO3SMq1/qylJIWEnfCefJKlOlq5Bhx5xPabZLX+oA5inlHtid/CjhWjcYvpCU9mlKL94By+2iWzyEyHStSxqFCleEP5iZmVA+4fSIZl1d4n8xsW0Zeka+V+zCS1WpMxYSpajsLM8brkqQHSxGj1+cMpnZ3EkByNlIDHZ8o98qIyH3SGwQTULmp8IUZiRkA9M6UqGzMWjsZ2sTKHcz0gy1Bi9c6Gmxs4RmzYRUKYZD2q5/WFdpQlRwsx0Jh4vhHQ53+l1ktCu8s1oUiWa4GCmGxJJBA4vFvuvs3Z7NLEuWgADMmqlHaTqfsRwRNptMrKYtOzxFuVYM/q1vmofvFqQKFThn2Pt3QvN/UdG7bdqZFnT3UshU1VKVCAWqT8ooVin4yw03H0OvKF9nuWYaqOFR1OnSHtksKpbBRlKUfeo/PZCySLA1vXgSVqBP3lAt3docJYKwJ314ZZRYJAlLX3E9iT8JBw7DsIgO+OyVmkhS+8XhFWBBDeRhM+xZ7q7VTWFUrTsLesN53bCQhgpsR2UD7K1fiwrnrHIJtsRhIlBXhyehIOrOYjsPeTVMQFN8WW4U+94h8Dw63aO26MkoLu2aSx2UNeUJrb2oWqsuaRtCQG4VJy25bhFUNgQE+KWCo0YOw3NnzMSy7HgIWkd0BShz5E0pGchFgu+/MLrUmYX9oAhSVnJ2OR4bYkHaWXMLKs+P8ASQArPJwOJY5xW73vBEvPEuYffBYDLMEM7awFZLX3hSQku7LfCQd7EdNnnFnKnd/XXKmgrVZTZQT+VOlnFKWDkFp0PBm2RQ5sspJScwWjqFjswWgoYhxQCiS+1Na8+WsIrTdDKcghqGn3SLz1ntLFQstjXMfAkqbNo2lLmyVhSSqWsZEUMXyz3VjAd2FcIpzaPLf2elrdSQ6m9k58hqdjRr5nxSdnP9RMTItgD5CaB/yA13xcPBNTjk4VPs+hjmBuqWk1lFTCoJUKipO6mmkPrBe+D+y6A2bAlxoXLHiKxjrPoia1ImKQBMCipORYYiN5GcBpnIfASFA0bZ9IPKGUZIStj7xU4fcdHir3v2fnylY0YjXTOEmmnCbrlhVAx40hghIA0DbPpA11zlKlgzPbFD9YLfZ6fWJVESy4D1PCvUgFo2nSgBUgE5Pt2NrEEt83FcgzEbi7g8REgnl/XfwgMs8zCrxOPvSIpxSCWNCMqkxOtANRT72REmQDmerwAqyFJoBxhdaLuxAnQ6gN1MOfwJScSFAjUERIFNUJSNuGHoUxVzKyxU2EnODLBdRDjxE7fpD6alILsVPsbyER22+ZMsALKUv7pSC/EMRF+VpjRN2TWZqcXb5jyhdauziw6gXJ1VBc+/cKO8QsYdCX4aZRvZ+0kxYGFIL6t6F8+UTyMsHZxBSlU5ZlzEjPb5QZPsaJ4EvEHHsl/bG8ZvEkufNJBz40++MGTbAVpcUVs2/OGhGrswiyqEwLUjShBzoQQcxujF2dAGKXhL5NXxDRmORGWh4QReV3lsMwFCdpJPnCe7bmXLUTK7uck1SVGoVooF/ai+/dRDNsqlL7w4grXlkKVO/WMs9plTiULmEHYQAFHaVhOJxvekHLn2hBItCC2eNJ+lNvGMlXQmYvvE+jEk9N8VSjtAiTKASGUr4S9NKvXq7wis1uWheNJZWW5tnlBfaKzzE2haZj4nDPXw5J5Q8u3sygsTi5n6RvZJ5Z90Pdlv77wTgspJqUkgpIyWneNAY6TIQiZLThmGYoJYlQwqUP1DbvivybvTLDJZoWWbtEpFoUnAQEltKnnRo5+/TR+uSRM9hOEZVq/wDjQ849tano4JHL5mHVnWienEMxmDn5UPUwlm3bMxKCpbfCr3VDdsMQ0Na5JWKAOduXlV4U2ixmW5BbzS/POH6UEUUDyz6xrNsAIIIL7wT1JgEHZW8k4B3iwpeg2RabPfSj4SkHedeEKVdlLMhWMLZWmRboYlTZi4IVUbRnu3RbiDbRdClnElLPp9IFl2Mv4kmmzPoM+ETqt8zQnYzxqucVeIqw6EDLjm77oisXPmIISlAUNpp1iCatSi5ThrVoLkSsPiK33bd/GD7OsLNQN8AoAJoK0/n50iWRdy1VAbj9IeC7VBRUycO76x6uUA1SOFRA0gMlhhWkLbI+yRuiFbg0BI315Ui0Jk46Fh6GNbWO6TiKaNpWGGq7KsRWahhx+y0Gp7NWeYwnSwoj2WJdtmdYXXj2hCElRISNxBPINFMvLtbOUo9zMmISc3bPc1GiyVKt8uxSjOMtMsiWlwygAeLwvvW+7PZiUSkuoaBTjmdIQTu2E5SGIGMhivXpthVJsyp5JThxAOQSz7xvjU5/TVjl9uifalcwxPmIsFzdo0zThxgKzDHIHJ3AD7U6bY5gtBBYgg7DQxqDFvET5Oz3hYfxCCl3ByP8xUJVjnWVeFLs9W1frAfZntmuQoCaypfCoG5tI6jL7q1IC5aknak5g7NsYuw1U1rK0jGAQOR3GgFY2lW1CQcXhSMyWET3nZ1JUcJYJ0FX6/dIWX0uWuyqVMlr2Eoqw+IjdEaELFltyCMQUuXVJDhQ5agtAcmYMkeIjU5RRbFalSpgWg1B6j946TZbTKywqcAFRwkJBNc2YxrqYkoJUiarNuo+X0jyde6kNJIQoswUpD4Qd412AwdbbYhmSC+mXzMUy1DAszJuJLk4Qa4t7CjB6GEmgyw31aJMx5ctQwkuKsQ+fzjotydq5M0YVHAo0IORO6KHYFTFISLNM7xQ91asJ5FxXdTnA1rlLCigslT1AzBOYLcYVHVbVZg2IMRtGUDzg4YpMUK6r3tEk4e9GGgAI00oac4tqO0qWGNiQKkfOpA6xFV67Pah4v76xkZEUH73P5xvdvtHjHkZAMb29vp6QHI9uMjIgs3/AEj/AImF1lzHCMjIqQZJ9nmYWdqvakf4Tf8AimMjIDkN+f3jxMAxkZHWemawwwuH++n72RkZC+iGPbb+6n/GK9GRkTn0V7F6/wBN/f8A+4PlGRkXv0Rb78/v/wD1n/kmBLD7E3/tH0Eexkco05Iv2/8Ad847Ba//AIEv71MZGRvv6Ip8/MQl7Xf3k/8AbEZGROfZQ905H/IRZ7bnJ/xX6xkZDr2N0ZDn6GI5P/V+9IyMjNH/2Q=="/>
          <p:cNvSpPr>
            <a:spLocks noChangeAspect="1" noChangeArrowheads="1"/>
          </p:cNvSpPr>
          <p:nvPr/>
        </p:nvSpPr>
        <p:spPr bwMode="auto">
          <a:xfrm>
            <a:off x="155574" y="-144463"/>
            <a:ext cx="305169" cy="3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104" name="Picture 8" descr="http://1.bp.blogspot.com/-GKlkfh7De6o/US4gvAQtzlI/AAAAAAAACdw/sxz5nvWLFl0/s1600/radiodesafio+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13" y="2895783"/>
            <a:ext cx="3504071" cy="24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886407" y="5338800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Cráteres lunares</a:t>
            </a:r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9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http://culturacolectiva.com/wp-content/uploads/2013/04/geologia-de-la-lun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2"/>
            <a:ext cx="12192000" cy="68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365125"/>
            <a:ext cx="10515600" cy="4351338"/>
          </a:xfrm>
        </p:spPr>
        <p:txBody>
          <a:bodyPr>
            <a:norm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Misiones planetarias.</a:t>
            </a:r>
          </a:p>
          <a:p>
            <a:endParaRPr lang="es-CL" sz="3200" dirty="0">
              <a:solidFill>
                <a:schemeClr val="bg1"/>
              </a:solidFill>
            </a:endParaRPr>
          </a:p>
          <a:p>
            <a:r>
              <a:rPr lang="es-CL" sz="3200" dirty="0" smtClean="0">
                <a:solidFill>
                  <a:schemeClr val="bg1"/>
                </a:solidFill>
              </a:rPr>
              <a:t>la Geología Planetaria ha presentado grandes avances en cuanto a investigaciones espaciales y tecnología.</a:t>
            </a:r>
            <a:endParaRPr lang="es-CL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fbcdn-sphotos-h-a.akamaihd.net/hphotos-ak-prn2/v/t34.0-12/10358029_10200863492748664_33218134_n.jpg?oh=01c2e082da88d66c36cd9a375bd981dd&amp;oe=5373ACC1&amp;__gda__=1400109956_c6a2254acceb8828beecd246c937ff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4" y="3266653"/>
            <a:ext cx="4033603" cy="25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bcdn-sphotos-h-a.akamaihd.net/hphotos-ak-prn2/v/t34.0-12/10361243_10200863483508433_508928023_n.jpg?oh=6daeac15870e4a18247a5746162b2a92&amp;oe=5373EBE2&amp;__gda__=1400085453_892a70f29be4f94ccf663150699689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20" y="3266653"/>
            <a:ext cx="4486080" cy="24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8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ulturacolectiva.com/wp-content/uploads/2013/04/geologia-de-la-luna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51360"/>
            <a:ext cx="9849788" cy="804107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/>
            </a:r>
            <a:br>
              <a:rPr lang="es-CL" dirty="0" smtClean="0">
                <a:solidFill>
                  <a:schemeClr val="bg1"/>
                </a:solidFill>
              </a:rPr>
            </a:br>
            <a:r>
              <a:rPr lang="es-CL" sz="3600" dirty="0" smtClean="0">
                <a:solidFill>
                  <a:schemeClr val="bg1"/>
                </a:solidFill>
              </a:rPr>
              <a:t>Las partes que han sido exploradas y o analizadas en el caso de lugares poco accesibles </a:t>
            </a:r>
            <a:r>
              <a:rPr lang="es-CL" dirty="0">
                <a:solidFill>
                  <a:schemeClr val="bg1"/>
                </a:solidFill>
              </a:rPr>
              <a:t/>
            </a:r>
            <a:br>
              <a:rPr lang="es-CL" dirty="0">
                <a:solidFill>
                  <a:schemeClr val="bg1"/>
                </a:solidFill>
              </a:rPr>
            </a:b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1185728"/>
            <a:ext cx="586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Caracterización de la geología de ambientes extremos actuales y paleo-</a:t>
            </a:r>
            <a:r>
              <a:rPr lang="es-CL" sz="2400" dirty="0" err="1" smtClean="0">
                <a:solidFill>
                  <a:schemeClr val="bg1"/>
                </a:solidFill>
              </a:rPr>
              <a:t>ambientes.j</a:t>
            </a:r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85" y="3033635"/>
            <a:ext cx="3314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653" y="696186"/>
            <a:ext cx="6327098" cy="896209"/>
          </a:xfrm>
        </p:spPr>
        <p:txBody>
          <a:bodyPr>
            <a:normAutofit fontScale="90000"/>
          </a:bodyPr>
          <a:lstStyle/>
          <a:p>
            <a:r>
              <a:rPr lang="pt-BR" dirty="0" err="1" smtClean="0">
                <a:solidFill>
                  <a:schemeClr val="bg1"/>
                </a:solidFill>
              </a:rPr>
              <a:t>Estudios</a:t>
            </a:r>
            <a:r>
              <a:rPr lang="pt-BR" dirty="0" smtClean="0">
                <a:solidFill>
                  <a:schemeClr val="bg1"/>
                </a:solidFill>
              </a:rPr>
              <a:t> de </a:t>
            </a:r>
            <a:r>
              <a:rPr lang="pt-BR" dirty="0" err="1" smtClean="0">
                <a:solidFill>
                  <a:schemeClr val="bg1"/>
                </a:solidFill>
              </a:rPr>
              <a:t>materia</a:t>
            </a:r>
            <a:r>
              <a:rPr lang="pt-BR" dirty="0" smtClean="0">
                <a:solidFill>
                  <a:schemeClr val="bg1"/>
                </a:solidFill>
              </a:rPr>
              <a:t> extraterrestre: meteoritos.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Los meteoritos son fragmentos de asteroides que viajan por el espacio y chocan contra la superficie de la Tierra o de otro cuerpo planetario, donde son recogidos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2" y="4001854"/>
            <a:ext cx="2162175" cy="1209675"/>
          </a:xfrm>
          <a:prstGeom prst="rect">
            <a:avLst/>
          </a:prstGeom>
        </p:spPr>
      </p:pic>
      <p:pic>
        <p:nvPicPr>
          <p:cNvPr id="5122" name="Picture 2" descr="http://www.periodismovecinal.com/uploads/imagen_1366765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58928"/>
            <a:ext cx="3810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1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657" y="2103437"/>
            <a:ext cx="10515600" cy="1325563"/>
          </a:xfrm>
        </p:spPr>
        <p:txBody>
          <a:bodyPr>
            <a:noAutofit/>
          </a:bodyPr>
          <a:lstStyle/>
          <a:p>
            <a:r>
              <a:rPr lang="es-CL" sz="9600" b="1" dirty="0" smtClean="0">
                <a:solidFill>
                  <a:schemeClr val="bg1"/>
                </a:solidFill>
              </a:rPr>
              <a:t>-Conclusión.</a:t>
            </a:r>
            <a:endParaRPr lang="es-CL" sz="96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4221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205</Words>
  <Application>Microsoft Office PowerPoint</Application>
  <PresentationFormat>Panorámica</PresentationFormat>
  <Paragraphs>32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Geología Planetaria</vt:lpstr>
      <vt:lpstr>Presentación de PowerPoint</vt:lpstr>
      <vt:lpstr>Presentación de PowerPoint</vt:lpstr>
      <vt:lpstr>Presentación de PowerPoint</vt:lpstr>
      <vt:lpstr> Las partes que han sido exploradas y o analizadas en el caso de lugares poco accesibles  </vt:lpstr>
      <vt:lpstr>Estudios de materia extraterrestre: meteoritos.</vt:lpstr>
      <vt:lpstr>-Conclusión.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Geología Planetaria</dc:title>
  <dc:creator>juan eduardo valenzuela garces</dc:creator>
  <cp:lastModifiedBy>juan eduardo valenzuela garces</cp:lastModifiedBy>
  <cp:revision>6</cp:revision>
  <dcterms:created xsi:type="dcterms:W3CDTF">2014-05-12T21:55:44Z</dcterms:created>
  <dcterms:modified xsi:type="dcterms:W3CDTF">2014-05-12T23:27:34Z</dcterms:modified>
</cp:coreProperties>
</file>